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7" r:id="rId3"/>
    <p:sldId id="263" r:id="rId4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3" d="100"/>
          <a:sy n="133" d="100"/>
        </p:scale>
        <p:origin x="906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/>
              <a:t>Click to edit Master subtitle style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3C1AA-0433-4FCF-B524-78FBE6B041B9}" type="datetimeFigureOut">
              <a:rPr lang="ko-KR" altLang="en-US" smtClean="0"/>
              <a:t>2022-01-11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F20D-494F-4509-8D43-82944228D1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9430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3C1AA-0433-4FCF-B524-78FBE6B041B9}" type="datetimeFigureOut">
              <a:rPr lang="ko-KR" altLang="en-US" smtClean="0"/>
              <a:t>2022-01-11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F20D-494F-4509-8D43-82944228D1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485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5035"/>
            <a:ext cx="1543051" cy="5850731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2" y="275035"/>
            <a:ext cx="4476751" cy="5850731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3C1AA-0433-4FCF-B524-78FBE6B041B9}" type="datetimeFigureOut">
              <a:rPr lang="ko-KR" altLang="en-US" smtClean="0"/>
              <a:t>2022-01-11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F20D-494F-4509-8D43-82944228D1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9672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3C1AA-0433-4FCF-B524-78FBE6B041B9}" type="datetimeFigureOut">
              <a:rPr lang="ko-KR" altLang="en-US" smtClean="0"/>
              <a:t>2022-01-11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F20D-494F-4509-8D43-82944228D1DC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17" name="그림 16" descr="텍스트이(가) 표시된 사진&#10;&#10;자동 생성된 설명">
            <a:extLst>
              <a:ext uri="{FF2B5EF4-FFF2-40B4-BE49-F238E27FC236}">
                <a16:creationId xmlns:a16="http://schemas.microsoft.com/office/drawing/2014/main" id="{F26E515D-08B9-421D-B887-6E411B0A12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4" t="85620" r="31884" b="9056"/>
          <a:stretch/>
        </p:blipFill>
        <p:spPr>
          <a:xfrm>
            <a:off x="2771800" y="4681537"/>
            <a:ext cx="3456384" cy="273845"/>
          </a:xfrm>
          <a:prstGeom prst="rect">
            <a:avLst/>
          </a:prstGeom>
        </p:spPr>
      </p:pic>
      <p:pic>
        <p:nvPicPr>
          <p:cNvPr id="12" name="그림 11" descr="텍스트이(가) 표시된 사진&#10;&#10;자동 생성된 설명">
            <a:extLst>
              <a:ext uri="{FF2B5EF4-FFF2-40B4-BE49-F238E27FC236}">
                <a16:creationId xmlns:a16="http://schemas.microsoft.com/office/drawing/2014/main" id="{676E82E9-5449-4995-BBDB-C3F092EA7E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" y="0"/>
            <a:ext cx="9143462" cy="5143500"/>
          </a:xfrm>
          <a:prstGeom prst="rect">
            <a:avLst/>
          </a:prstGeom>
        </p:spPr>
      </p:pic>
      <p:pic>
        <p:nvPicPr>
          <p:cNvPr id="27" name="그림 26" descr="텍스트이(가) 표시된 사진&#10;&#10;자동 생성된 설명">
            <a:extLst>
              <a:ext uri="{FF2B5EF4-FFF2-40B4-BE49-F238E27FC236}">
                <a16:creationId xmlns:a16="http://schemas.microsoft.com/office/drawing/2014/main" id="{2AAEEDA9-91FB-4369-80D6-DEA7FBBDF4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4" t="85620" r="31884" b="9056"/>
          <a:stretch/>
        </p:blipFill>
        <p:spPr>
          <a:xfrm>
            <a:off x="2830116" y="4681537"/>
            <a:ext cx="3456384" cy="27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39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3C1AA-0433-4FCF-B524-78FBE6B041B9}" type="datetimeFigureOut">
              <a:rPr lang="ko-KR" altLang="en-US" smtClean="0"/>
              <a:t>2022-01-11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F20D-494F-4509-8D43-82944228D1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9188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1" y="1600201"/>
            <a:ext cx="3009900" cy="45255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1" y="1600201"/>
            <a:ext cx="3009900" cy="45255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3C1AA-0433-4FCF-B524-78FBE6B041B9}" type="datetimeFigureOut">
              <a:rPr lang="ko-KR" altLang="en-US" smtClean="0"/>
              <a:t>2022-01-11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F20D-494F-4509-8D43-82944228D1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4087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3C1AA-0433-4FCF-B524-78FBE6B041B9}" type="datetimeFigureOut">
              <a:rPr lang="ko-KR" altLang="en-US" smtClean="0"/>
              <a:t>2022-01-11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F20D-494F-4509-8D43-82944228D1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0782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3C1AA-0433-4FCF-B524-78FBE6B041B9}" type="datetimeFigureOut">
              <a:rPr lang="ko-KR" altLang="en-US" smtClean="0"/>
              <a:t>2022-01-11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F20D-494F-4509-8D43-82944228D1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6432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3C1AA-0433-4FCF-B524-78FBE6B041B9}" type="datetimeFigureOut">
              <a:rPr lang="ko-KR" altLang="en-US" smtClean="0"/>
              <a:t>2022-01-11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F20D-494F-4509-8D43-82944228D1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1380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3C1AA-0433-4FCF-B524-78FBE6B041B9}" type="datetimeFigureOut">
              <a:rPr lang="ko-KR" altLang="en-US" smtClean="0"/>
              <a:t>2022-01-11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F20D-494F-4509-8D43-82944228D1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4595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3C1AA-0433-4FCF-B524-78FBE6B041B9}" type="datetimeFigureOut">
              <a:rPr lang="ko-KR" altLang="en-US" smtClean="0"/>
              <a:t>2022-01-11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F20D-494F-4509-8D43-82944228D1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5034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3C1AA-0433-4FCF-B524-78FBE6B041B9}" type="datetimeFigureOut">
              <a:rPr lang="ko-KR" altLang="en-US" smtClean="0"/>
              <a:t>2022-01-11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3F20D-494F-4509-8D43-82944228D1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2534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>
            <a:extLst>
              <a:ext uri="{FF2B5EF4-FFF2-40B4-BE49-F238E27FC236}">
                <a16:creationId xmlns:a16="http://schemas.microsoft.com/office/drawing/2014/main" id="{4EE8B432-992C-445E-95B3-B321A769C989}"/>
              </a:ext>
            </a:extLst>
          </p:cNvPr>
          <p:cNvSpPr txBox="1">
            <a:spLocks/>
          </p:cNvSpPr>
          <p:nvPr/>
        </p:nvSpPr>
        <p:spPr>
          <a:xfrm>
            <a:off x="405441" y="771550"/>
            <a:ext cx="8333117" cy="2027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altLang="ko-KR" dirty="0"/>
              <a:t>Title</a:t>
            </a:r>
            <a:endParaRPr lang="ko-KR" altLang="en-US" dirty="0"/>
          </a:p>
        </p:txBody>
      </p:sp>
      <p:sp>
        <p:nvSpPr>
          <p:cNvPr id="4" name="직사각형 10">
            <a:extLst>
              <a:ext uri="{FF2B5EF4-FFF2-40B4-BE49-F238E27FC236}">
                <a16:creationId xmlns:a16="http://schemas.microsoft.com/office/drawing/2014/main" id="{B7C04399-A65C-4B72-B6BE-39627D548930}"/>
              </a:ext>
            </a:extLst>
          </p:cNvPr>
          <p:cNvSpPr/>
          <p:nvPr/>
        </p:nvSpPr>
        <p:spPr>
          <a:xfrm>
            <a:off x="405441" y="2966669"/>
            <a:ext cx="8333117" cy="7507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200" b="1" dirty="0">
                <a:solidFill>
                  <a:srgbClr val="002060"/>
                </a:solidFill>
                <a:latin typeface="Calibri" panose="020F0502020204030204" pitchFamily="34" charset="0"/>
              </a:rPr>
              <a:t>Authors’ Name</a:t>
            </a:r>
            <a:endParaRPr lang="ko-KR" altLang="en-US" sz="22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직사각형 11">
            <a:extLst>
              <a:ext uri="{FF2B5EF4-FFF2-40B4-BE49-F238E27FC236}">
                <a16:creationId xmlns:a16="http://schemas.microsoft.com/office/drawing/2014/main" id="{B4CE9E1D-59AD-4C51-8B4E-A8D8E0CB302A}"/>
              </a:ext>
            </a:extLst>
          </p:cNvPr>
          <p:cNvSpPr/>
          <p:nvPr/>
        </p:nvSpPr>
        <p:spPr>
          <a:xfrm>
            <a:off x="403841" y="3898694"/>
            <a:ext cx="8333117" cy="7507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200" b="1" dirty="0">
                <a:solidFill>
                  <a:srgbClr val="002060"/>
                </a:solidFill>
                <a:latin typeface="Calibri" panose="020F0502020204030204" pitchFamily="34" charset="0"/>
              </a:rPr>
              <a:t>Department, Affiliation, Country</a:t>
            </a:r>
            <a:endParaRPr lang="ko-KR" altLang="en-US" sz="22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830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3CDD0D5-47E9-4107-8490-77FEE99B1305}"/>
              </a:ext>
            </a:extLst>
          </p:cNvPr>
          <p:cNvSpPr txBox="1"/>
          <p:nvPr/>
        </p:nvSpPr>
        <p:spPr>
          <a:xfrm>
            <a:off x="107504" y="843558"/>
            <a:ext cx="75696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Contents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227524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3CDD0D5-47E9-4107-8490-77FEE99B1305}"/>
              </a:ext>
            </a:extLst>
          </p:cNvPr>
          <p:cNvSpPr txBox="1"/>
          <p:nvPr/>
        </p:nvSpPr>
        <p:spPr>
          <a:xfrm>
            <a:off x="107504" y="843558"/>
            <a:ext cx="75696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Contents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7275707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11</Words>
  <Application>Microsoft Office PowerPoint</Application>
  <PresentationFormat>화면 슬라이드 쇼(16:9)</PresentationFormat>
  <Paragraphs>5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8" baseType="lpstr">
      <vt:lpstr>맑은 고딕</vt:lpstr>
      <vt:lpstr>Arial</vt:lpstr>
      <vt:lpstr>Calibri</vt:lpstr>
      <vt:lpstr>Times New Roman</vt:lpstr>
      <vt:lpstr>Office Theme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신지혜</dc:creator>
  <cp:lastModifiedBy>Choi Ahyoung</cp:lastModifiedBy>
  <cp:revision>5</cp:revision>
  <dcterms:created xsi:type="dcterms:W3CDTF">2021-04-05T09:42:07Z</dcterms:created>
  <dcterms:modified xsi:type="dcterms:W3CDTF">2022-01-11T09:25:03Z</dcterms:modified>
</cp:coreProperties>
</file>